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47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22667-051E-4591-A3F9-F4F42ACEDFBA}" type="datetimeFigureOut">
              <a:rPr lang="cs-CZ" smtClean="0"/>
              <a:t>12.10.2010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1D250-B5DF-4D51-A531-84D47FD6C09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Diskriminace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Autor: Pavel Novák</a:t>
            </a:r>
          </a:p>
          <a:p>
            <a:r>
              <a:rPr lang="cs-CZ" dirty="0" smtClean="0"/>
              <a:t>Ročník: 2</a:t>
            </a:r>
          </a:p>
          <a:p>
            <a:r>
              <a:rPr lang="cs-CZ" dirty="0" smtClean="0"/>
              <a:t>Skupina: 24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Diskriminace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Definice diskriminace</a:t>
            </a:r>
          </a:p>
          <a:p>
            <a:pPr lvl="1"/>
            <a:r>
              <a:rPr lang="cs-CZ" dirty="0" smtClean="0"/>
              <a:t>Rozdíly mezi lidmi na různých východiscích</a:t>
            </a:r>
          </a:p>
          <a:p>
            <a:pPr lvl="2"/>
            <a:r>
              <a:rPr lang="cs-CZ" dirty="0" smtClean="0"/>
              <a:t>rasový, náboženský, sexuální, handicap, etnický, výška-příbuzný a stárnout-příbuzná diskriminace</a:t>
            </a:r>
          </a:p>
          <a:p>
            <a:endParaRPr lang="cs-CZ" dirty="0" smtClean="0"/>
          </a:p>
          <a:p>
            <a:r>
              <a:rPr lang="cs-CZ" dirty="0" smtClean="0"/>
              <a:t>Názory na diskriminaci</a:t>
            </a:r>
          </a:p>
          <a:p>
            <a:pPr lvl="1"/>
            <a:r>
              <a:rPr lang="cs-CZ" dirty="0"/>
              <a:t>Hans-Hermann </a:t>
            </a:r>
            <a:r>
              <a:rPr lang="cs-CZ" dirty="0" err="1" smtClean="0"/>
              <a:t>Hoppe</a:t>
            </a:r>
            <a:endParaRPr lang="cs-CZ" dirty="0"/>
          </a:p>
          <a:p>
            <a:pPr lvl="2"/>
            <a:r>
              <a:rPr lang="cs-CZ" dirty="0" err="1"/>
              <a:t>Democracy</a:t>
            </a:r>
            <a:r>
              <a:rPr lang="cs-CZ" dirty="0"/>
              <a:t>: Bůh, který propadl</a:t>
            </a:r>
            <a:endParaRPr lang="cs-CZ" dirty="0" smtClean="0"/>
          </a:p>
          <a:p>
            <a:pPr lvl="1"/>
            <a:r>
              <a:rPr lang="cs-CZ" dirty="0" err="1"/>
              <a:t>Egalitarianism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diskriminace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2880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Základní dělení</a:t>
            </a:r>
          </a:p>
          <a:p>
            <a:pPr lvl="1"/>
            <a:r>
              <a:rPr lang="cs-CZ" dirty="0" smtClean="0"/>
              <a:t>Negativní</a:t>
            </a:r>
          </a:p>
          <a:p>
            <a:pPr lvl="2"/>
            <a:r>
              <a:rPr lang="cs-CZ" dirty="0" smtClean="0"/>
              <a:t>Znevýhodňování</a:t>
            </a:r>
          </a:p>
          <a:p>
            <a:pPr lvl="1"/>
            <a:r>
              <a:rPr lang="cs-CZ" dirty="0" smtClean="0"/>
              <a:t>Pozitivní</a:t>
            </a:r>
          </a:p>
          <a:p>
            <a:pPr lvl="2"/>
            <a:r>
              <a:rPr lang="cs-CZ" dirty="0" smtClean="0"/>
              <a:t>Zvýhodňování</a:t>
            </a:r>
            <a:endParaRPr lang="cs-CZ" dirty="0" smtClean="0"/>
          </a:p>
          <a:p>
            <a:pPr lvl="2">
              <a:buNone/>
            </a:pPr>
            <a:endParaRPr lang="cs-CZ" dirty="0"/>
          </a:p>
          <a:p>
            <a:r>
              <a:rPr lang="cs-CZ" dirty="0" smtClean="0"/>
              <a:t>Další dělení</a:t>
            </a:r>
          </a:p>
          <a:p>
            <a:pPr lvl="1"/>
            <a:r>
              <a:rPr lang="cs-CZ" dirty="0" smtClean="0"/>
              <a:t>Přímá diskriminace</a:t>
            </a:r>
          </a:p>
          <a:p>
            <a:pPr lvl="1"/>
            <a:r>
              <a:rPr lang="cs-CZ" dirty="0" smtClean="0"/>
              <a:t>Nepřímá diskriminace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Diskriminace a vláda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Snaha vlád redukovat diskriminaci</a:t>
            </a:r>
          </a:p>
          <a:p>
            <a:pPr lvl="1"/>
            <a:r>
              <a:rPr lang="cs-CZ" dirty="0" smtClean="0"/>
              <a:t>Legislativa </a:t>
            </a:r>
            <a:r>
              <a:rPr lang="cs-CZ" dirty="0"/>
              <a:t>občanských práv, práva rovnocenné </a:t>
            </a:r>
            <a:r>
              <a:rPr lang="cs-CZ" dirty="0" smtClean="0"/>
              <a:t>příležitosti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Zvýhodňování diskriminovaných (strach)</a:t>
            </a:r>
          </a:p>
          <a:p>
            <a:pPr lvl="1"/>
            <a:r>
              <a:rPr lang="cs-CZ" dirty="0" smtClean="0"/>
              <a:t>Lepší zdravotní péče, sociální prospěchy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Věková diskriminace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Definice této diskriminace</a:t>
            </a:r>
          </a:p>
          <a:p>
            <a:endParaRPr lang="cs-CZ" dirty="0"/>
          </a:p>
          <a:p>
            <a:r>
              <a:rPr lang="cs-CZ" dirty="0" smtClean="0"/>
              <a:t>Pojem </a:t>
            </a:r>
            <a:r>
              <a:rPr lang="cs-CZ" dirty="0" err="1" smtClean="0"/>
              <a:t>Ageismus</a:t>
            </a:r>
            <a:endParaRPr lang="cs-CZ" dirty="0" smtClean="0"/>
          </a:p>
          <a:p>
            <a:endParaRPr lang="cs-CZ" dirty="0"/>
          </a:p>
          <a:p>
            <a:r>
              <a:rPr lang="cs-CZ" dirty="0" smtClean="0"/>
              <a:t>Druhy této diskriminace</a:t>
            </a:r>
          </a:p>
          <a:p>
            <a:pPr lvl="1"/>
            <a:r>
              <a:rPr lang="cs-CZ" dirty="0" smtClean="0"/>
              <a:t>Diskriminace mladých x starých</a:t>
            </a:r>
          </a:p>
          <a:p>
            <a:pPr lvl="1"/>
            <a:endParaRPr lang="cs-CZ" dirty="0"/>
          </a:p>
          <a:p>
            <a:pPr marL="342900" lvl="1" indent="-342900">
              <a:buFont typeface="Arial" pitchFamily="34" charset="0"/>
              <a:buChar char="•"/>
            </a:pPr>
            <a:r>
              <a:rPr lang="cs-CZ" dirty="0" smtClean="0"/>
              <a:t>Důsledky</a:t>
            </a:r>
          </a:p>
          <a:p>
            <a:pPr marL="742950" lvl="2" indent="-342900"/>
            <a:r>
              <a:rPr lang="cs-CZ" dirty="0" smtClean="0"/>
              <a:t>Hledání práce</a:t>
            </a:r>
          </a:p>
          <a:p>
            <a:pPr marL="1200150" lvl="3" indent="-342900"/>
            <a:r>
              <a:rPr lang="cs-CZ" dirty="0" smtClean="0"/>
              <a:t>Mladší jsou dynamičtější, dělají lepší obraz o firmě</a:t>
            </a:r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Rasová diskriminace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Osoby, kterých se týká</a:t>
            </a:r>
          </a:p>
          <a:p>
            <a:pPr lvl="1"/>
            <a:r>
              <a:rPr lang="cs-CZ" dirty="0" smtClean="0"/>
              <a:t>Etnické menšiny</a:t>
            </a:r>
          </a:p>
          <a:p>
            <a:endParaRPr lang="cs-CZ" dirty="0"/>
          </a:p>
          <a:p>
            <a:r>
              <a:rPr lang="cs-CZ" dirty="0" smtClean="0"/>
              <a:t>Situace v ČR</a:t>
            </a:r>
          </a:p>
          <a:p>
            <a:pPr lvl="1"/>
            <a:r>
              <a:rPr lang="cs-CZ" dirty="0" smtClean="0"/>
              <a:t>Četné případy násilí</a:t>
            </a:r>
          </a:p>
          <a:p>
            <a:pPr lvl="1"/>
            <a:r>
              <a:rPr lang="cs-CZ" dirty="0" smtClean="0"/>
              <a:t>Zneužívání sociálního systému</a:t>
            </a:r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Dopady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Pár slov závěrem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Špatnost nad špatnost</a:t>
            </a:r>
          </a:p>
          <a:p>
            <a:endParaRPr lang="cs-CZ" dirty="0" smtClean="0"/>
          </a:p>
          <a:p>
            <a:r>
              <a:rPr lang="cs-CZ" dirty="0" smtClean="0"/>
              <a:t>Do budoucna</a:t>
            </a:r>
          </a:p>
          <a:p>
            <a:endParaRPr lang="cs-CZ" dirty="0"/>
          </a:p>
          <a:p>
            <a:r>
              <a:rPr lang="cs-CZ" dirty="0" err="1" smtClean="0"/>
              <a:t>Peace</a:t>
            </a:r>
            <a:r>
              <a:rPr lang="cs-CZ" dirty="0"/>
              <a:t> </a:t>
            </a:r>
            <a:r>
              <a:rPr lang="cs-CZ" dirty="0" smtClean="0"/>
              <a:t>4 </a:t>
            </a:r>
            <a:r>
              <a:rPr lang="cs-CZ" dirty="0" err="1" smtClean="0"/>
              <a:t>all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141</Words>
  <Application>Microsoft Office PowerPoint</Application>
  <PresentationFormat>Předvádění na obrazovce (4:3)</PresentationFormat>
  <Paragraphs>56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Diskriminace</vt:lpstr>
      <vt:lpstr>Diskriminace</vt:lpstr>
      <vt:lpstr>Druhy diskriminace</vt:lpstr>
      <vt:lpstr>Diskriminace a vláda</vt:lpstr>
      <vt:lpstr>Věková diskriminace</vt:lpstr>
      <vt:lpstr>Rasová diskriminace</vt:lpstr>
      <vt:lpstr>Pár slov závěrem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Diskriminace</dc:title>
  <dc:creator>Pája</dc:creator>
  <cp:lastModifiedBy>Pája</cp:lastModifiedBy>
  <cp:revision>7</cp:revision>
  <dcterms:created xsi:type="dcterms:W3CDTF">2010-10-12T15:09:09Z</dcterms:created>
  <dcterms:modified xsi:type="dcterms:W3CDTF">2010-10-12T16:09:43Z</dcterms:modified>
</cp:coreProperties>
</file>